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jp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AD987D-8CF7-4314-AC31-D229569701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7E5380F-2FD8-4E9A-8A4F-1826895640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FA920-4904-4D68-ADE7-54D4D782F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D29041-D2E1-4CC6-BC26-F06931A69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B7C9C7-86AD-43EA-B76A-8706D3853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6653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661097-E463-4ABF-9FEA-6CD7472BA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BD1C53F-C7CB-4AD3-9CD0-474DE513F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650899B-C86D-4329-9232-89A663D63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CF9595-4CCF-49FA-9C43-AF356CEAC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0B8049B-2F59-4E05-850F-E251DEEFB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0972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DDD022D-CDC8-41E6-97D8-9E58F23D2F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310BE50-2241-4DDF-9774-D75FF43A0E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6DE75CB-99D8-4794-8D97-F5D8E762E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17B854E-7FE7-45EA-85C9-DAA8CFEA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9D43CAE-CF3F-4FB1-9AAE-5A427581C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8036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DE27DC-F0F2-4CD0-A805-E07057463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868AE7-4432-4779-AE1E-7A6082C8E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516C0C-2E8B-45C0-A66B-74314853F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2DFAC4D-A149-4B76-ADD7-31D660851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7FE7B22-6E73-4431-B00C-696B5D7D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161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047115-8551-48B0-B720-6725162A5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5DB80EA-C7D1-4369-A342-F9D568A3E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3A31D0-C62B-4179-84BB-5048A6C45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D88C9AD-6FA8-489C-9544-E869D73A9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87FB38E-DC9F-4464-A0EF-846F06EBE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7300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59285C-1EAF-418D-AB5E-7696DE270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0988804-0F3B-44C2-A118-E537C521B6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F0706DB-BA61-4872-9362-E7A85BDE6C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0775D2F-FAAB-4025-8252-39229E74B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BB28DFF-B8A4-48B6-B28F-1FF924652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005C712-3EAB-40CF-959B-AFB8A6BB8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5995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36443B-6D37-4115-8541-417E1C57F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31DB1B7-52DC-4D80-90B5-2D4CDCF0D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C58979B-50E4-40F8-9AD2-20DD8524B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DE5B0AB-47C1-46DB-A445-4ADBC9CA9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C0D5432-FB25-4180-9ED9-F0AC9FD5CC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F866D61-A278-4611-8A20-DDB82831F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6C3FA42-1D58-48E4-8545-238A80B61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B12956F-E251-4A63-863B-11F6E5758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3204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5E8BD-351A-4EE5-AA47-D194AB51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886880D-F348-418F-8128-06B0DD49C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77F40BC-F8E1-407F-B153-E68C680A5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48FC37A-F0D0-4F04-AC97-C9D903725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8986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155487D-B858-467A-A2BD-2ED153DD2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ECCA736-A025-4028-A3B1-23BBB1349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652F3CF-CDE6-4F25-BE95-F1146BF48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9917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4981F5-6078-4B6F-BA2B-E19D861D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2A7FE2-AD35-4CED-A254-4971D6F8C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67DB3B4-92EB-4D68-A960-840611DD6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09611E6-0957-4B63-BD4A-DC119AF7E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48DBAAF-15E4-46B6-BF40-1EC50B4FC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263486A-D1FC-4E35-9327-AACEB82EF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164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D3DB87-89BF-4274-A2A7-AE80D0D6A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A8F6858-4CD7-4DC3-AEAC-430B36DF78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F007A71-B0C5-4CE2-96BB-F1FD9BB1F8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23F231F-FFC9-4F6E-B66F-2BF74F4AE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5EF2877-C42B-4890-9882-09C71E6AF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2DC48E8-8F5A-4BDC-A145-5E5D08E9B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4365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06EEA7A-B11C-49A2-9392-4F78F6731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9EC3D64-0531-462D-8C43-A036C31D1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A5F390-4D0F-4253-A996-8EC49F90E7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97922-1F11-4717-9BB6-DE778AB6D092}" type="datetimeFigureOut">
              <a:rPr lang="zh-TW" altLang="en-US" smtClean="0"/>
              <a:t>2020/9/16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D258AB8-672A-4C9D-A935-649E461AE0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70AF1BB-838D-4ADD-8BF5-C8FDB30A49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6C81F-5A7E-46D7-B474-BB896E52C3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7140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白板, 掛, 團體 的圖片&#10;&#10;自動產生的描述">
            <a:extLst>
              <a:ext uri="{FF2B5EF4-FFF2-40B4-BE49-F238E27FC236}">
                <a16:creationId xmlns:a16="http://schemas.microsoft.com/office/drawing/2014/main" id="{ABC390A3-7F33-4398-A309-1DE8295E05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661" t="2017" r="37063" b="76776"/>
          <a:stretch/>
        </p:blipFill>
        <p:spPr>
          <a:xfrm>
            <a:off x="4833457" y="152850"/>
            <a:ext cx="1080000" cy="1080000"/>
          </a:xfrm>
          <a:prstGeom prst="rect">
            <a:avLst/>
          </a:prstGeom>
        </p:spPr>
      </p:pic>
      <p:pic>
        <p:nvPicPr>
          <p:cNvPr id="11" name="圖片 10" descr="一張含有 文字, 白板, 大, 鳥 的圖片&#10;&#10;自動產生的描述">
            <a:extLst>
              <a:ext uri="{FF2B5EF4-FFF2-40B4-BE49-F238E27FC236}">
                <a16:creationId xmlns:a16="http://schemas.microsoft.com/office/drawing/2014/main" id="{F2DAB2FD-77C6-42AA-A26D-96A129CF62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32" t="3368" r="9675" b="80884"/>
          <a:stretch/>
        </p:blipFill>
        <p:spPr>
          <a:xfrm>
            <a:off x="3622289" y="152850"/>
            <a:ext cx="1080000" cy="1080000"/>
          </a:xfrm>
          <a:prstGeom prst="rect">
            <a:avLst/>
          </a:prstGeom>
        </p:spPr>
      </p:pic>
      <p:pic>
        <p:nvPicPr>
          <p:cNvPr id="13" name="圖片 12" descr="一張含有 文字, 白板, 大, 鳥 的圖片&#10;&#10;自動產生的描述">
            <a:extLst>
              <a:ext uri="{FF2B5EF4-FFF2-40B4-BE49-F238E27FC236}">
                <a16:creationId xmlns:a16="http://schemas.microsoft.com/office/drawing/2014/main" id="{258BDFD8-43CB-4F95-B78F-3B721A23DF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53" t="27256" r="74450" b="58268"/>
          <a:stretch/>
        </p:blipFill>
        <p:spPr>
          <a:xfrm>
            <a:off x="2197869" y="1993659"/>
            <a:ext cx="1080000" cy="1080000"/>
          </a:xfrm>
          <a:prstGeom prst="rect">
            <a:avLst/>
          </a:prstGeom>
        </p:spPr>
      </p:pic>
      <p:pic>
        <p:nvPicPr>
          <p:cNvPr id="15" name="圖片 14" descr="一張含有 文字, 白板, 大, 鳥 的圖片&#10;&#10;自動產生的描述">
            <a:extLst>
              <a:ext uri="{FF2B5EF4-FFF2-40B4-BE49-F238E27FC236}">
                <a16:creationId xmlns:a16="http://schemas.microsoft.com/office/drawing/2014/main" id="{C3EEA543-D5EE-4F97-8F2A-CBB5CEA7C98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2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351" t="27914" r="40351" b="57610"/>
          <a:stretch/>
        </p:blipFill>
        <p:spPr>
          <a:xfrm>
            <a:off x="7346948" y="3118984"/>
            <a:ext cx="1080000" cy="1080000"/>
          </a:xfrm>
          <a:prstGeom prst="rect">
            <a:avLst/>
          </a:prstGeom>
        </p:spPr>
      </p:pic>
      <p:pic>
        <p:nvPicPr>
          <p:cNvPr id="17" name="圖片 16" descr="一張含有 文字, 白板, 大, 鳥 的圖片&#10;&#10;自動產生的描述">
            <a:extLst>
              <a:ext uri="{FF2B5EF4-FFF2-40B4-BE49-F238E27FC236}">
                <a16:creationId xmlns:a16="http://schemas.microsoft.com/office/drawing/2014/main" id="{5C5C0920-6182-4C8B-A367-8A911304A4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80" t="25728" r="7078" b="59162"/>
          <a:stretch/>
        </p:blipFill>
        <p:spPr>
          <a:xfrm>
            <a:off x="4999340" y="2625704"/>
            <a:ext cx="1080000" cy="1080000"/>
          </a:xfrm>
          <a:prstGeom prst="rect">
            <a:avLst/>
          </a:prstGeom>
        </p:spPr>
      </p:pic>
      <p:pic>
        <p:nvPicPr>
          <p:cNvPr id="19" name="圖片 18" descr="一張含有 白板, 文字, 束, 團體 的圖片&#10;&#10;自動產生的描述">
            <a:extLst>
              <a:ext uri="{FF2B5EF4-FFF2-40B4-BE49-F238E27FC236}">
                <a16:creationId xmlns:a16="http://schemas.microsoft.com/office/drawing/2014/main" id="{647E7309-F76F-4583-BA7A-EE8885C1B60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79" t="16313" r="14491" b="64315"/>
          <a:stretch/>
        </p:blipFill>
        <p:spPr>
          <a:xfrm>
            <a:off x="3405817" y="2839693"/>
            <a:ext cx="1117600" cy="1117600"/>
          </a:xfrm>
          <a:prstGeom prst="rect">
            <a:avLst/>
          </a:prstGeom>
        </p:spPr>
      </p:pic>
      <p:pic>
        <p:nvPicPr>
          <p:cNvPr id="21" name="圖片 20" descr="一張含有 白板, 文字, 束, 團體 的圖片&#10;&#10;自動產生的描述">
            <a:extLst>
              <a:ext uri="{FF2B5EF4-FFF2-40B4-BE49-F238E27FC236}">
                <a16:creationId xmlns:a16="http://schemas.microsoft.com/office/drawing/2014/main" id="{BC9301F3-0FAA-42AB-A93E-977A07E12DE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7" t="19172" r="59503" b="61456"/>
          <a:stretch/>
        </p:blipFill>
        <p:spPr>
          <a:xfrm>
            <a:off x="6215291" y="1946003"/>
            <a:ext cx="1117600" cy="1117600"/>
          </a:xfrm>
          <a:prstGeom prst="rect">
            <a:avLst/>
          </a:prstGeom>
        </p:spPr>
      </p:pic>
      <p:pic>
        <p:nvPicPr>
          <p:cNvPr id="23" name="圖片 22" descr="一張含有 文字, 白板, 大, 鳥 的圖片&#10;&#10;自動產生的描述">
            <a:extLst>
              <a:ext uri="{FF2B5EF4-FFF2-40B4-BE49-F238E27FC236}">
                <a16:creationId xmlns:a16="http://schemas.microsoft.com/office/drawing/2014/main" id="{09CA33D9-432D-4D04-8DE4-BD931F6A6B0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" t="51309" r="73149" b="29263"/>
          <a:stretch/>
        </p:blipFill>
        <p:spPr>
          <a:xfrm>
            <a:off x="2272855" y="3631686"/>
            <a:ext cx="1080000" cy="1080000"/>
          </a:xfrm>
          <a:prstGeom prst="rect">
            <a:avLst/>
          </a:prstGeom>
        </p:spPr>
      </p:pic>
      <p:pic>
        <p:nvPicPr>
          <p:cNvPr id="25" name="圖片 24" descr="一張含有 文字, 白板, 大, 鳥 的圖片&#10;&#10;自動產生的描述">
            <a:extLst>
              <a:ext uri="{FF2B5EF4-FFF2-40B4-BE49-F238E27FC236}">
                <a16:creationId xmlns:a16="http://schemas.microsoft.com/office/drawing/2014/main" id="{12DC1DDE-F2EF-4E69-9B2E-E5DADEF84D7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17" t="51293" r="38985" b="29279"/>
          <a:stretch/>
        </p:blipFill>
        <p:spPr>
          <a:xfrm>
            <a:off x="3461289" y="4475412"/>
            <a:ext cx="1080000" cy="1080000"/>
          </a:xfrm>
          <a:prstGeom prst="rect">
            <a:avLst/>
          </a:prstGeom>
        </p:spPr>
      </p:pic>
      <p:pic>
        <p:nvPicPr>
          <p:cNvPr id="27" name="圖片 26" descr="一張含有 文字, 白板, 大, 鳥 的圖片&#10;&#10;自動產生的描述">
            <a:extLst>
              <a:ext uri="{FF2B5EF4-FFF2-40B4-BE49-F238E27FC236}">
                <a16:creationId xmlns:a16="http://schemas.microsoft.com/office/drawing/2014/main" id="{EA7718F2-1947-4F08-BD38-3EEFC2E987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09" t="50405" r="4293" b="30167"/>
          <a:stretch/>
        </p:blipFill>
        <p:spPr>
          <a:xfrm>
            <a:off x="4906806" y="4198984"/>
            <a:ext cx="1080000" cy="1080000"/>
          </a:xfrm>
          <a:prstGeom prst="rect">
            <a:avLst/>
          </a:prstGeom>
        </p:spPr>
      </p:pic>
      <p:pic>
        <p:nvPicPr>
          <p:cNvPr id="29" name="圖片 28" descr="一張含有 文字, 白板, 大, 鳥 的圖片&#10;&#10;自動產生的描述">
            <a:extLst>
              <a:ext uri="{FF2B5EF4-FFF2-40B4-BE49-F238E27FC236}">
                <a16:creationId xmlns:a16="http://schemas.microsoft.com/office/drawing/2014/main" id="{0057B2E4-D798-4735-9829-7ADE262C0B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" t="76593" r="72968" b="3979"/>
          <a:stretch/>
        </p:blipFill>
        <p:spPr>
          <a:xfrm>
            <a:off x="2472363" y="618351"/>
            <a:ext cx="1080000" cy="1080000"/>
          </a:xfrm>
          <a:prstGeom prst="rect">
            <a:avLst/>
          </a:prstGeom>
        </p:spPr>
      </p:pic>
      <p:pic>
        <p:nvPicPr>
          <p:cNvPr id="31" name="圖片 30" descr="一張含有 文字, 白板, 大, 鳥 的圖片&#10;&#10;自動產生的描述">
            <a:extLst>
              <a:ext uri="{FF2B5EF4-FFF2-40B4-BE49-F238E27FC236}">
                <a16:creationId xmlns:a16="http://schemas.microsoft.com/office/drawing/2014/main" id="{785A448C-8661-44D1-9686-0A723A7E04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1" t="75995" r="37661" b="4577"/>
          <a:stretch/>
        </p:blipFill>
        <p:spPr>
          <a:xfrm>
            <a:off x="2452785" y="5533531"/>
            <a:ext cx="1080000" cy="1080000"/>
          </a:xfrm>
          <a:prstGeom prst="rect">
            <a:avLst/>
          </a:prstGeom>
        </p:spPr>
      </p:pic>
      <p:pic>
        <p:nvPicPr>
          <p:cNvPr id="33" name="圖片 32" descr="一張含有 文字, 白板, 大, 鳥 的圖片&#10;&#10;自動產生的描述">
            <a:extLst>
              <a:ext uri="{FF2B5EF4-FFF2-40B4-BE49-F238E27FC236}">
                <a16:creationId xmlns:a16="http://schemas.microsoft.com/office/drawing/2014/main" id="{77BE94AC-22ED-4EEE-AC23-D850AA7C25A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551" t="75064" r="2551" b="5508"/>
          <a:stretch/>
        </p:blipFill>
        <p:spPr>
          <a:xfrm>
            <a:off x="6169630" y="4475412"/>
            <a:ext cx="1080000" cy="1080000"/>
          </a:xfrm>
          <a:prstGeom prst="rect">
            <a:avLst/>
          </a:prstGeom>
        </p:spPr>
      </p:pic>
      <p:pic>
        <p:nvPicPr>
          <p:cNvPr id="35" name="圖片 34" descr="一張含有 文字, 白板, 掛, 團體 的圖片&#10;&#10;自動產生的描述">
            <a:extLst>
              <a:ext uri="{FF2B5EF4-FFF2-40B4-BE49-F238E27FC236}">
                <a16:creationId xmlns:a16="http://schemas.microsoft.com/office/drawing/2014/main" id="{6DF0CC6E-1CC3-4AC5-AC57-29E5EA3A30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533" t="3358" r="5191" b="75435"/>
          <a:stretch/>
        </p:blipFill>
        <p:spPr>
          <a:xfrm>
            <a:off x="6897506" y="517144"/>
            <a:ext cx="1080000" cy="1080000"/>
          </a:xfrm>
          <a:prstGeom prst="rect">
            <a:avLst/>
          </a:prstGeom>
        </p:spPr>
      </p:pic>
      <p:pic>
        <p:nvPicPr>
          <p:cNvPr id="37" name="圖片 36" descr="一張含有 文字, 白板, 掛, 團體 的圖片&#10;&#10;自動產生的描述">
            <a:extLst>
              <a:ext uri="{FF2B5EF4-FFF2-40B4-BE49-F238E27FC236}">
                <a16:creationId xmlns:a16="http://schemas.microsoft.com/office/drawing/2014/main" id="{F467E32E-D8E9-4661-B7DA-F7E3BF4F76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189" t="26348" r="6535" b="52445"/>
          <a:stretch/>
        </p:blipFill>
        <p:spPr>
          <a:xfrm>
            <a:off x="7468842" y="1744178"/>
            <a:ext cx="1080000" cy="1080000"/>
          </a:xfrm>
          <a:prstGeom prst="rect">
            <a:avLst/>
          </a:prstGeom>
        </p:spPr>
      </p:pic>
      <p:pic>
        <p:nvPicPr>
          <p:cNvPr id="39" name="圖片 38" descr="一張含有 文字, 白板, 掛, 團體 的圖片&#10;&#10;自動產生的描述">
            <a:extLst>
              <a:ext uri="{FF2B5EF4-FFF2-40B4-BE49-F238E27FC236}">
                <a16:creationId xmlns:a16="http://schemas.microsoft.com/office/drawing/2014/main" id="{F7DFB27F-AB59-4C75-9678-FAB7DBDA82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842" t="51792" r="5882" b="27001"/>
          <a:stretch/>
        </p:blipFill>
        <p:spPr>
          <a:xfrm>
            <a:off x="4293457" y="5552331"/>
            <a:ext cx="1080000" cy="1080000"/>
          </a:xfrm>
          <a:prstGeom prst="rect">
            <a:avLst/>
          </a:prstGeom>
        </p:spPr>
      </p:pic>
      <p:pic>
        <p:nvPicPr>
          <p:cNvPr id="41" name="圖片 40" descr="一張含有 文字, 白板, 掛, 團體 的圖片&#10;&#10;自動產生的描述">
            <a:extLst>
              <a:ext uri="{FF2B5EF4-FFF2-40B4-BE49-F238E27FC236}">
                <a16:creationId xmlns:a16="http://schemas.microsoft.com/office/drawing/2014/main" id="{22C3F2F0-DEB1-4BFF-B605-17E9C7876E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776" t="75382" r="3948" b="3411"/>
          <a:stretch/>
        </p:blipFill>
        <p:spPr>
          <a:xfrm>
            <a:off x="7358824" y="4254206"/>
            <a:ext cx="1080000" cy="1080000"/>
          </a:xfrm>
          <a:prstGeom prst="rect">
            <a:avLst/>
          </a:prstGeom>
        </p:spPr>
      </p:pic>
      <p:pic>
        <p:nvPicPr>
          <p:cNvPr id="43" name="圖片 42" descr="一張含有 文字, 白板, 掛, 團體 的圖片&#10;&#10;自動產生的描述">
            <a:extLst>
              <a:ext uri="{FF2B5EF4-FFF2-40B4-BE49-F238E27FC236}">
                <a16:creationId xmlns:a16="http://schemas.microsoft.com/office/drawing/2014/main" id="{D8ACA071-933B-4B38-80BE-A1A78AD0EE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979" t="51456" r="39745" b="27337"/>
          <a:stretch/>
        </p:blipFill>
        <p:spPr>
          <a:xfrm>
            <a:off x="6096000" y="3174206"/>
            <a:ext cx="1080000" cy="1080000"/>
          </a:xfrm>
          <a:prstGeom prst="rect">
            <a:avLst/>
          </a:prstGeom>
        </p:spPr>
      </p:pic>
      <p:pic>
        <p:nvPicPr>
          <p:cNvPr id="45" name="圖片 44" descr="一張含有 文字, 白板, 掛, 團體 的圖片&#10;&#10;自動產生的描述">
            <a:extLst>
              <a:ext uri="{FF2B5EF4-FFF2-40B4-BE49-F238E27FC236}">
                <a16:creationId xmlns:a16="http://schemas.microsoft.com/office/drawing/2014/main" id="{2E3833D7-DDE8-4BE2-B9A6-8D8764E18E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266" t="77951" r="39458" b="842"/>
          <a:stretch/>
        </p:blipFill>
        <p:spPr>
          <a:xfrm>
            <a:off x="6774091" y="5619412"/>
            <a:ext cx="1080000" cy="1080000"/>
          </a:xfrm>
          <a:prstGeom prst="rect">
            <a:avLst/>
          </a:prstGeom>
        </p:spPr>
      </p:pic>
      <p:pic>
        <p:nvPicPr>
          <p:cNvPr id="47" name="圖片 46" descr="一張含有 文字, 白板, 掛, 團體 的圖片&#10;&#10;自動產生的描述">
            <a:extLst>
              <a:ext uri="{FF2B5EF4-FFF2-40B4-BE49-F238E27FC236}">
                <a16:creationId xmlns:a16="http://schemas.microsoft.com/office/drawing/2014/main" id="{68F6B8F1-645E-4A8B-AC7C-3BFA197071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574" t="28071" r="42097" b="55183"/>
          <a:stretch/>
        </p:blipFill>
        <p:spPr>
          <a:xfrm>
            <a:off x="4088666" y="1597329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466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0</Words>
  <Application>Microsoft Office PowerPoint</Application>
  <PresentationFormat>寬螢幕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真 林</dc:creator>
  <cp:lastModifiedBy>真 林</cp:lastModifiedBy>
  <cp:revision>5</cp:revision>
  <dcterms:created xsi:type="dcterms:W3CDTF">2020-09-07T10:02:15Z</dcterms:created>
  <dcterms:modified xsi:type="dcterms:W3CDTF">2020-09-16T11:02:21Z</dcterms:modified>
</cp:coreProperties>
</file>

<file path=docProps/thumbnail.jpeg>
</file>